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Cím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C0D4-1CD3-4BDF-8137-E81843E4DC05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DCCFA5-47ED-47B4-B393-9D6F5F345627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C0D4-1CD3-4BDF-8137-E81843E4DC05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CFA5-47ED-47B4-B393-9D6F5F34562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C0D4-1CD3-4BDF-8137-E81843E4DC05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CFA5-47ED-47B4-B393-9D6F5F34562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D0DC0D4-1CD3-4BDF-8137-E81843E4DC05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EDCCFA5-47ED-47B4-B393-9D6F5F345627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C0D4-1CD3-4BDF-8137-E81843E4DC05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CFA5-47ED-47B4-B393-9D6F5F345627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C0D4-1CD3-4BDF-8137-E81843E4DC05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CFA5-47ED-47B4-B393-9D6F5F345627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CFA5-47ED-47B4-B393-9D6F5F345627}" type="slidenum">
              <a:rPr lang="hu-HU" smtClean="0"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C0D4-1CD3-4BDF-8137-E81843E4DC05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2" name="Tartalom hely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4" name="Tartalom hely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C0D4-1CD3-4BDF-8137-E81843E4DC05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CFA5-47ED-47B4-B393-9D6F5F345627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C0D4-1CD3-4BDF-8137-E81843E4DC05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CFA5-47ED-47B4-B393-9D6F5F34562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artalom hely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1" name="Cím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D0DC0D4-1CD3-4BDF-8137-E81843E4DC05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DCCFA5-47ED-47B4-B393-9D6F5F345627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C0D4-1CD3-4BDF-8137-E81843E4DC05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DCCFA5-47ED-47B4-B393-9D6F5F345627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0DC0D4-1CD3-4BDF-8137-E81843E4DC05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EDCCFA5-47ED-47B4-B393-9D6F5F345627}" type="slidenum">
              <a:rPr lang="hu-HU" smtClean="0"/>
              <a:t>‹#›</a:t>
            </a:fld>
            <a:endParaRPr lang="hu-HU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Vojtina</a:t>
            </a:r>
            <a:r>
              <a:rPr lang="hu-HU" dirty="0" smtClean="0"/>
              <a:t> </a:t>
            </a:r>
            <a:r>
              <a:rPr lang="hu-HU" dirty="0"/>
              <a:t>A</a:t>
            </a:r>
            <a:r>
              <a:rPr lang="hu-HU" dirty="0" smtClean="0"/>
              <a:t>rs poeticája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Arany </a:t>
            </a:r>
            <a:r>
              <a:rPr lang="hu-HU" dirty="0" smtClean="0"/>
              <a:t>János</a:t>
            </a:r>
            <a:br>
              <a:rPr lang="hu-HU" dirty="0" smtClean="0"/>
            </a:br>
            <a:r>
              <a:rPr lang="hu-HU" dirty="0" smtClean="0"/>
              <a:t>1817-1882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93096"/>
            <a:ext cx="19050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169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vers keletkezése az Úr 1861. esztendejében.</a:t>
            </a:r>
          </a:p>
          <a:p>
            <a:r>
              <a:rPr lang="hu-HU" dirty="0" smtClean="0"/>
              <a:t>Ez egyfajta tiltakozásom  a rossz költők ellen.</a:t>
            </a:r>
          </a:p>
          <a:p>
            <a:r>
              <a:rPr lang="hu-HU" dirty="0" smtClean="0"/>
              <a:t>Hasonló versem a: Bolond Istók. Ismerik ugye, Kendtek?</a:t>
            </a:r>
            <a:endParaRPr lang="hu-HU" dirty="0"/>
          </a:p>
          <a:p>
            <a:r>
              <a:rPr lang="hu-HU" dirty="0" smtClean="0"/>
              <a:t>Ebben  a versemben  nagyon komolyan jelen van a groteszkábrázolás és az önirónia. Ennyi hányattatott év, ennyi baj után ezt nem is csodálhatják!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költő gondolatai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25144"/>
            <a:ext cx="1259210" cy="167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5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Kicsoda </a:t>
            </a:r>
            <a:r>
              <a:rPr lang="hu-HU" dirty="0" err="1" smtClean="0"/>
              <a:t>Vojtina</a:t>
            </a:r>
            <a:r>
              <a:rPr lang="hu-HU" dirty="0" smtClean="0"/>
              <a:t>? Tudják-e Uraim? </a:t>
            </a:r>
            <a:r>
              <a:rPr lang="hu-HU" dirty="0" err="1" smtClean="0"/>
              <a:t>Vojtina</a:t>
            </a:r>
            <a:r>
              <a:rPr lang="hu-HU" dirty="0" smtClean="0"/>
              <a:t> Mátyás versfaragó, aki azt hiszi, hogy  a nagy költők soraiba lépett. Egyszer egy kocsmában bemutattak neki, s volt szerencsém a verséhez. 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szerepjáték csak a címre terjed ki, </a:t>
            </a:r>
            <a:r>
              <a:rPr lang="hu-HU" dirty="0" smtClean="0"/>
              <a:t>s ha jó figyelnek, ráismerhetnek életutamra, eszméimre.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költőt foglalkoztató gondolatok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858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Jelen </a:t>
            </a:r>
            <a:r>
              <a:rPr lang="hu-HU" dirty="0"/>
              <a:t>van azonban </a:t>
            </a:r>
            <a:r>
              <a:rPr lang="hu-HU" dirty="0" smtClean="0"/>
              <a:t>öniróniám: én sem vagyok költőóriás, magamat sem tartom sokra-nagyra!</a:t>
            </a:r>
          </a:p>
          <a:p>
            <a:r>
              <a:rPr lang="hu-HU" dirty="0" smtClean="0"/>
              <a:t>De kegyelmes Uraim, irtózom </a:t>
            </a:r>
            <a:r>
              <a:rPr lang="hu-HU" dirty="0"/>
              <a:t>a pátosztól, </a:t>
            </a:r>
            <a:r>
              <a:rPr lang="hu-HU" dirty="0" smtClean="0"/>
              <a:t>ön-ünnepléstől! Ezt kérem, értsék meg!</a:t>
            </a:r>
            <a:endParaRPr lang="hu-HU" dirty="0"/>
          </a:p>
          <a:p>
            <a:r>
              <a:rPr lang="hu-HU" dirty="0" smtClean="0"/>
              <a:t>És a </a:t>
            </a:r>
            <a:r>
              <a:rPr lang="hu-HU" dirty="0"/>
              <a:t>mocskot, a rútat egy az egyben nem szabad a versbe </a:t>
            </a:r>
            <a:r>
              <a:rPr lang="hu-HU" dirty="0" smtClean="0"/>
              <a:t>emelni! Ezt vallom én!</a:t>
            </a:r>
            <a:endParaRPr lang="hu-HU" dirty="0"/>
          </a:p>
          <a:p>
            <a:r>
              <a:rPr lang="hu-HU" dirty="0" smtClean="0"/>
              <a:t>Szegény Sándor barátom, de jó, hogy ezt már nem láthatja, hallhatja!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0294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Oly sok rossz ért az elmúlt 15 évben, a szabadságharc bukása, a barátom, Petőfi halála, elvesztettem az állásom, nehezemre esett, de visszamentem tanítani Nagykőrösre, annak ellenére, hogy végzettségem erre nincsen, s ahonnan elhúzott a  szívem,a lelkem. </a:t>
            </a:r>
          </a:p>
          <a:p>
            <a:r>
              <a:rPr lang="hu-HU" dirty="0" smtClean="0"/>
              <a:t>S végre itt vagyok, Pesten, ami nekem a megváltás.</a:t>
            </a:r>
          </a:p>
          <a:p>
            <a:r>
              <a:rPr lang="hu-HU" dirty="0" smtClean="0"/>
              <a:t>Ez az igazság! Igazságot a népnek, igazságot a verseknek! Ez a véleményem!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628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78</TotalTime>
  <Words>256</Words>
  <Application>Microsoft Office PowerPoint</Application>
  <PresentationFormat>Diavetítés a képernyőre (4:3 oldalarány)</PresentationFormat>
  <Paragraphs>19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Papír</vt:lpstr>
      <vt:lpstr>Arany János 1817-1882</vt:lpstr>
      <vt:lpstr>A költő gondolatai</vt:lpstr>
      <vt:lpstr>A költőt foglalkoztató gondolatok</vt:lpstr>
      <vt:lpstr>PowerPoint bemutató</vt:lpstr>
      <vt:lpstr>PowerPoint bemutató</vt:lpstr>
    </vt:vector>
  </TitlesOfParts>
  <Company>KDESZIG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Arany János</dc:title>
  <dc:creator>Könyvtári gép</dc:creator>
  <cp:lastModifiedBy>Könyvtári gép</cp:lastModifiedBy>
  <cp:revision>7</cp:revision>
  <dcterms:created xsi:type="dcterms:W3CDTF">2018-03-08T12:23:19Z</dcterms:created>
  <dcterms:modified xsi:type="dcterms:W3CDTF">2018-03-08T14:57:19Z</dcterms:modified>
</cp:coreProperties>
</file>